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BC8D20B-9F75-45E6-8ABC-5131F728ADCB}"/>
    <pc:docChg chg="custSel modSld">
      <pc:chgData name="Narelle Wheaton" userId="6e1b2b30-480e-4f91-806b-6735d5b9e446" providerId="ADAL" clId="{7BC8D20B-9F75-45E6-8ABC-5131F728ADCB}" dt="2023-06-14T05:28:00.698" v="21" actId="948"/>
      <pc:docMkLst>
        <pc:docMk/>
      </pc:docMkLst>
      <pc:sldChg chg="modSp mod">
        <pc:chgData name="Narelle Wheaton" userId="6e1b2b30-480e-4f91-806b-6735d5b9e446" providerId="ADAL" clId="{7BC8D20B-9F75-45E6-8ABC-5131F728ADCB}" dt="2023-06-14T05:27:26.862" v="14" actId="948"/>
        <pc:sldMkLst>
          <pc:docMk/>
          <pc:sldMk cId="450391954" sldId="256"/>
        </pc:sldMkLst>
        <pc:spChg chg="mod">
          <ac:chgData name="Narelle Wheaton" userId="6e1b2b30-480e-4f91-806b-6735d5b9e446" providerId="ADAL" clId="{7BC8D20B-9F75-45E6-8ABC-5131F728ADCB}" dt="2023-06-14T05:27:26.862" v="14" actId="948"/>
          <ac:spMkLst>
            <pc:docMk/>
            <pc:sldMk cId="450391954" sldId="256"/>
            <ac:spMk id="3" creationId="{9A6EA9CA-A5DC-45DB-98BD-31E91A8707D7}"/>
          </ac:spMkLst>
        </pc:spChg>
      </pc:sldChg>
      <pc:sldChg chg="modSp mod">
        <pc:chgData name="Narelle Wheaton" userId="6e1b2b30-480e-4f91-806b-6735d5b9e446" providerId="ADAL" clId="{7BC8D20B-9F75-45E6-8ABC-5131F728ADCB}" dt="2023-06-14T05:27:40.052" v="16" actId="948"/>
        <pc:sldMkLst>
          <pc:docMk/>
          <pc:sldMk cId="3024248500" sldId="257"/>
        </pc:sldMkLst>
        <pc:spChg chg="mod">
          <ac:chgData name="Narelle Wheaton" userId="6e1b2b30-480e-4f91-806b-6735d5b9e446" providerId="ADAL" clId="{7BC8D20B-9F75-45E6-8ABC-5131F728ADCB}" dt="2023-06-14T05:27:40.052" v="16" actId="948"/>
          <ac:spMkLst>
            <pc:docMk/>
            <pc:sldMk cId="3024248500" sldId="257"/>
            <ac:spMk id="3" creationId="{9A6EA9CA-A5DC-45DB-98BD-31E91A8707D7}"/>
          </ac:spMkLst>
        </pc:spChg>
      </pc:sldChg>
      <pc:sldChg chg="modSp mod">
        <pc:chgData name="Narelle Wheaton" userId="6e1b2b30-480e-4f91-806b-6735d5b9e446" providerId="ADAL" clId="{7BC8D20B-9F75-45E6-8ABC-5131F728ADCB}" dt="2023-06-14T05:28:00.698" v="21" actId="948"/>
        <pc:sldMkLst>
          <pc:docMk/>
          <pc:sldMk cId="1089721840" sldId="258"/>
        </pc:sldMkLst>
        <pc:spChg chg="mod">
          <ac:chgData name="Narelle Wheaton" userId="6e1b2b30-480e-4f91-806b-6735d5b9e446" providerId="ADAL" clId="{7BC8D20B-9F75-45E6-8ABC-5131F728ADCB}" dt="2023-06-14T05:28:00.698" v="21" actId="948"/>
          <ac:spMkLst>
            <pc:docMk/>
            <pc:sldMk cId="1089721840" sldId="258"/>
            <ac:spMk id="3" creationId="{9A6EA9CA-A5DC-45DB-98BD-31E91A8707D7}"/>
          </ac:spMkLst>
        </pc:spChg>
        <pc:spChg chg="mod">
          <ac:chgData name="Narelle Wheaton" userId="6e1b2b30-480e-4f91-806b-6735d5b9e446" providerId="ADAL" clId="{7BC8D20B-9F75-45E6-8ABC-5131F728ADCB}" dt="2023-06-14T05:27:45.888" v="17" actId="207"/>
          <ac:spMkLst>
            <pc:docMk/>
            <pc:sldMk cId="1089721840" sldId="258"/>
            <ac:spMk id="4" creationId="{13BA937D-A9D6-4FE0-A3F2-CE90F779BCE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4C05-9941-43AB-B9F0-9C5B2445B4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784DF6-6CDA-44C6-9C8E-64AA4E673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D9A2E-08C2-45D1-AFA9-5EC643BE8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C01C5-10EA-49A3-BC0B-61675889A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B84F3-BD45-4050-B6FE-F5089A8E9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065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CE14B-4767-447F-BC4D-340EF0A7A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F47E10-2447-4047-B566-18E513D645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81F0E-0AF9-4D90-BF8B-625270970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F5F469-EE9A-45F9-A0AD-9F96A4975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21140-4AA3-4EE9-85AA-15E846FBA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50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62BEAD-F41B-4AD0-ADBF-04D3CB232C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35D6FA-8BEB-450F-ACFF-5E0A32E580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6945A-5274-4F4E-8D43-6EC4DD43C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858801-78DD-46FA-ADC8-DDE8C5ED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9FCA8-927C-46D1-9F6B-4FCA4266D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4480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6EB8A-BCFF-4E05-BBF5-E95EB1FAF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5239F-FFF8-4272-83DC-684EEB91C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12646-CBE8-4E56-80C7-308080B25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ECB65-0839-4E46-913E-788F36EC8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713BE-4F54-4CF2-8604-4DEF62A74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1645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75B93-47C4-4576-A365-FB525BF11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7D1CFB-8A98-4086-B1E7-EE11E5BE80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6E0D3D-ED4C-4D4C-ABC3-05384C0D3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F7B505-DEA1-4194-B54B-A9127065E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B3E4E0-9F07-403A-AD4C-A5C703F80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858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290D84-B2A5-44E0-8146-4AB0077BA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B4740-BFBE-4A3A-BE1D-8FFBC839A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97413C-25E7-4007-B980-5AA38E16A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083D21-CA10-4F13-B720-71CF4EA1D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D6B5F4-32BB-4173-90ED-F554ACA95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76B9DE-D187-4FFC-9EC1-DBEE78CE0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3145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79650-80F9-425C-8C05-026AFD495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E077C-6370-43F7-9304-99819910D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5AC286-4AE8-4F71-AF92-CD09FFB420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6EE4BB-458F-42A0-8DC1-DC239FC175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E73820-06F7-4959-8E81-84495A385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FCBF8F-05A4-4D83-8C3E-EECA9B86C6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EC770B-F148-4B5B-ABAD-9080EB365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58E49B-D7D7-4F38-A826-C75E7D6FE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7124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11BE2-3A44-45FE-8902-9E53D7FA4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41BDB2-ED59-4641-A525-FCFA41720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6A8AC7-8090-492B-A68D-77185B86F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9736FA-8E86-4AEE-B0CB-12EBB20D4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02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4BB1F7-4EC5-4FA6-97E4-C6F5252837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A1FA68-17BA-4D76-A2E1-38A1BDF87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A8C55D-CA78-4449-BE08-3FC3BF0B8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594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DC0AC-F521-4FA5-B3A0-15A2CD286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4D385D-63BE-4978-8FB5-1446D9FDE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C8AA83-AB0E-4CDB-9AB7-EA96C171C0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D5CD7B-E149-4613-9DF4-9F57D27F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6CD80-C0E1-49A9-9A57-C8CC1DCE2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E940A-46E4-4461-802F-F08CC3B5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564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8A91-7FE2-403C-8FF1-F7BCB579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097B0B-AC17-4365-B9F8-661361BC5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EE5F16-8469-445F-BE92-CA3EAE964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CE94D2-925C-49A6-870A-17B7B4C39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00275B-EAC8-418F-A587-8214AF328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6BF5AF-BE67-48C2-885C-2C45D8942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776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943054-39F5-4215-B517-0EB2BD047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3541F-BD03-475F-B714-4B019D25D8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38A1C-7680-4202-BBEF-F7C2311610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58AC4-FCDF-42F3-9EAA-96A3015CFFE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B9379-AA24-45FD-8CBE-51C1EC229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92AEF-4DCB-42D3-866B-B6178FDD51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B846C-5738-4E0C-A062-84D9344CA4B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733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6EA9CA-A5DC-45DB-98BD-31E91A8707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23405"/>
            <a:ext cx="9144000" cy="475488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Gentle arms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this little child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Fold him in Your comfort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Neath Your glance so mild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Your care and shelter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him lie at 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Knowing that You hold him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Feeling safe and blest</a:t>
            </a:r>
          </a:p>
        </p:txBody>
      </p:sp>
    </p:spTree>
    <p:extLst>
      <p:ext uri="{BB962C8B-B14F-4D97-AF65-F5344CB8AC3E}">
        <p14:creationId xmlns:p14="http://schemas.microsoft.com/office/powerpoint/2010/main" val="450391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6EA9CA-A5DC-45DB-98BD-31E91A8707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2149"/>
            <a:ext cx="9144000" cy="50683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Loving arms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Shield this baby small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many dangers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Threatening us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above all other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Earnestly we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his heart from evil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him walk Your way</a:t>
            </a:r>
          </a:p>
        </p:txBody>
      </p:sp>
    </p:spTree>
    <p:extLst>
      <p:ext uri="{BB962C8B-B14F-4D97-AF65-F5344CB8AC3E}">
        <p14:creationId xmlns:p14="http://schemas.microsoft.com/office/powerpoint/2010/main" val="3024248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A6EA9CA-A5DC-45DB-98BD-31E91A8707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27315"/>
            <a:ext cx="9144000" cy="537318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Sacred arms of Jesus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this baby dear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Your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heav'nly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Kingdom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his name appear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he grows in knowledge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Seal him as Your 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Your guiding presence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his life be shown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his life be shown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BA937D-A9D6-4FE0-A3F2-CE90F779BCEE}"/>
              </a:ext>
            </a:extLst>
          </p:cNvPr>
          <p:cNvSpPr txBox="1"/>
          <p:nvPr/>
        </p:nvSpPr>
        <p:spPr>
          <a:xfrm>
            <a:off x="252548" y="5808088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3918713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Flora Larsson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089721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2022-10-12T04:43:33Z</dcterms:created>
  <dcterms:modified xsi:type="dcterms:W3CDTF">2023-06-14T05:28:03Z</dcterms:modified>
</cp:coreProperties>
</file>